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9" r:id="rId4"/>
    <p:sldId id="258" r:id="rId5"/>
    <p:sldId id="257" r:id="rId6"/>
    <p:sldId id="263" r:id="rId7"/>
    <p:sldId id="265" r:id="rId8"/>
    <p:sldId id="264" r:id="rId9"/>
    <p:sldId id="262" r:id="rId10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CC53DF-860F-4553-92A3-C7CDB1D0160A}" v="12" dt="2020-07-10T15:10:11.440"/>
    <p1510:client id="{70478AC0-552C-462A-8812-781C676DB285}" v="1439" dt="2020-07-10T16:55:57.691"/>
    <p1510:client id="{7C17035E-1FBA-4E7D-AA86-60BF0002B28B}" v="191" dt="2020-07-10T16:55:10.080"/>
    <p1510:client id="{BA217662-4EDE-4AFC-AD40-B8374B307CE8}" v="10" dt="2020-07-11T07:36:38.580"/>
    <p1510:client id="{EE19CC24-87EE-4047-A9C8-33A99C6A0C56}" v="26" dt="2020-07-10T16:48:01.4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63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0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7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05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0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61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85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03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96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00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87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41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40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4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79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1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8xIpon5gvk?feature=oemb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4054836" y="2064763"/>
            <a:ext cx="5846883" cy="1191591"/>
          </a:xfrm>
        </p:spPr>
        <p:txBody>
          <a:bodyPr>
            <a:normAutofit/>
          </a:bodyPr>
          <a:lstStyle/>
          <a:p>
            <a:pPr algn="ctr"/>
            <a:r>
              <a:rPr lang="bg-BG" b="1">
                <a:latin typeface="Arial"/>
                <a:cs typeface="Calibri Light"/>
              </a:rPr>
              <a:t>"ArduinoCart"</a:t>
            </a:r>
            <a:endParaRPr lang="bg-BG">
              <a:latin typeface="Arial"/>
              <a:cs typeface="Arial"/>
            </a:endParaRP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993913" y="3477081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bg-BG" sz="3200" err="1">
                <a:latin typeface="Arial"/>
                <a:cs typeface="Calibri"/>
              </a:rPr>
              <a:t>Arduino</a:t>
            </a:r>
            <a:r>
              <a:rPr lang="bg-BG" sz="3200">
                <a:latin typeface="Arial"/>
                <a:cs typeface="Calibri"/>
              </a:rPr>
              <a:t> </a:t>
            </a:r>
            <a:r>
              <a:rPr lang="bg-BG" sz="3200" err="1">
                <a:latin typeface="Arial"/>
                <a:cs typeface="Calibri"/>
              </a:rPr>
              <a:t>Bluetooth</a:t>
            </a:r>
            <a:r>
              <a:rPr lang="bg-BG" sz="3200">
                <a:latin typeface="Arial"/>
                <a:cs typeface="Calibri"/>
              </a:rPr>
              <a:t> </a:t>
            </a:r>
            <a:r>
              <a:rPr lang="bg-BG" sz="3200" err="1">
                <a:latin typeface="Arial"/>
                <a:cs typeface="Calibri"/>
              </a:rPr>
              <a:t>Controlled</a:t>
            </a:r>
            <a:r>
              <a:rPr lang="bg-BG" sz="3200">
                <a:latin typeface="Arial"/>
                <a:cs typeface="Calibri"/>
              </a:rPr>
              <a:t> </a:t>
            </a:r>
            <a:r>
              <a:rPr lang="bg-BG" sz="3200" err="1">
                <a:latin typeface="Arial"/>
                <a:cs typeface="Calibri"/>
              </a:rPr>
              <a:t>Car</a:t>
            </a:r>
            <a:endParaRPr lang="bg-BG" sz="3200"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8730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DF175C6-01DD-471C-BA7A-236555144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</a:rPr>
              <a:t>ЕКИП</a:t>
            </a:r>
          </a:p>
        </p:txBody>
      </p:sp>
      <p:pic>
        <p:nvPicPr>
          <p:cNvPr id="4" name="Картина 4" descr="Картина, която съдържа лице, ограда, седящ, маса&#10;&#10;Описанието е генерирано автоматично">
            <a:extLst>
              <a:ext uri="{FF2B5EF4-FFF2-40B4-BE49-F238E27FC236}">
                <a16:creationId xmlns:a16="http://schemas.microsoft.com/office/drawing/2014/main" id="{B3FDBD1F-DA12-4EEE-AFEE-0B172A592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7203583" y="1623024"/>
            <a:ext cx="4007676" cy="3731592"/>
          </a:xfrm>
          <a:prstGeom prst="rect">
            <a:avLst/>
          </a:prstGeom>
        </p:spPr>
      </p:pic>
      <p:pic>
        <p:nvPicPr>
          <p:cNvPr id="7" name="Картина 7" descr="Картина, която съдържа мъж, маса, риза&#10;&#10;Описанието е генерирано автоматично">
            <a:extLst>
              <a:ext uri="{FF2B5EF4-FFF2-40B4-BE49-F238E27FC236}">
                <a16:creationId xmlns:a16="http://schemas.microsoft.com/office/drawing/2014/main" id="{A925B3F7-5EB4-4F18-A3A6-D4BCCFC72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603" y="2075156"/>
            <a:ext cx="3607927" cy="3276019"/>
          </a:xfrm>
          <a:prstGeom prst="rect">
            <a:avLst/>
          </a:prstGeom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608A86AE-019F-4E8C-B113-0E5539E2473B}"/>
              </a:ext>
            </a:extLst>
          </p:cNvPr>
          <p:cNvSpPr txBox="1"/>
          <p:nvPr/>
        </p:nvSpPr>
        <p:spPr>
          <a:xfrm>
            <a:off x="7205528" y="5852048"/>
            <a:ext cx="4007663" cy="3997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bg-BG" b="1">
                <a:solidFill>
                  <a:srgbClr val="FFFFFF"/>
                </a:solidFill>
              </a:rPr>
              <a:t>Веселин Инзов</a:t>
            </a:r>
            <a:endParaRPr lang="bg-BG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7F5F1F5E-9E94-43EF-AAD4-7AB988A7E0BD}"/>
              </a:ext>
            </a:extLst>
          </p:cNvPr>
          <p:cNvSpPr txBox="1"/>
          <p:nvPr/>
        </p:nvSpPr>
        <p:spPr>
          <a:xfrm>
            <a:off x="2121302" y="5852047"/>
            <a:ext cx="3774038" cy="3997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bg-BG" b="1">
                <a:solidFill>
                  <a:srgbClr val="FFFFFF"/>
                </a:solidFill>
              </a:rPr>
              <a:t>Христо </a:t>
            </a:r>
            <a:r>
              <a:rPr lang="bg-BG" b="1" err="1">
                <a:solidFill>
                  <a:srgbClr val="FFFFFF"/>
                </a:solidFill>
              </a:rPr>
              <a:t>Широв</a:t>
            </a:r>
            <a:endParaRPr lang="bg-BG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22FCA809-59E8-488A-8E1C-B5F29ADCC976}"/>
              </a:ext>
            </a:extLst>
          </p:cNvPr>
          <p:cNvSpPr txBox="1"/>
          <p:nvPr/>
        </p:nvSpPr>
        <p:spPr>
          <a:xfrm>
            <a:off x="5552662" y="605182"/>
            <a:ext cx="194806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bg-BG" sz="6000">
                <a:latin typeface="Arial"/>
                <a:cs typeface="Arial"/>
              </a:rPr>
              <a:t>Екип</a:t>
            </a:r>
          </a:p>
        </p:txBody>
      </p:sp>
    </p:spTree>
    <p:extLst>
      <p:ext uri="{BB962C8B-B14F-4D97-AF65-F5344CB8AC3E}">
        <p14:creationId xmlns:p14="http://schemas.microsoft.com/office/powerpoint/2010/main" val="331528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77CF089-CC43-416D-B27B-2676F5388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094" y="144670"/>
            <a:ext cx="10018713" cy="1564860"/>
          </a:xfrm>
        </p:spPr>
        <p:txBody>
          <a:bodyPr>
            <a:normAutofit/>
          </a:bodyPr>
          <a:lstStyle/>
          <a:p>
            <a:pPr algn="ctr"/>
            <a:r>
              <a:rPr lang="bg-BG" b="1">
                <a:latin typeface="Arial"/>
                <a:cs typeface="Calibri Light"/>
              </a:rPr>
              <a:t>КАКВО ПРЕДСТАВЛЯВА НАШИЯТ ПРОЕКТ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80430E0-70BB-4EDA-8C81-38D36CF40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5572"/>
            <a:ext cx="110347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bg-BG">
                <a:latin typeface="Arial"/>
                <a:ea typeface="+mn-lt"/>
                <a:cs typeface="+mn-lt"/>
              </a:rPr>
              <a:t>“</a:t>
            </a:r>
            <a:r>
              <a:rPr lang="bg-BG" err="1">
                <a:latin typeface="Arial"/>
                <a:ea typeface="+mn-lt"/>
                <a:cs typeface="+mn-lt"/>
              </a:rPr>
              <a:t>ArduinoCart</a:t>
            </a:r>
            <a:r>
              <a:rPr lang="bg-BG">
                <a:latin typeface="Arial"/>
                <a:ea typeface="+mn-lt"/>
                <a:cs typeface="+mn-lt"/>
              </a:rPr>
              <a:t>” е кола - робот задвижвана с 4 мотора (4WD). Управлява се през </a:t>
            </a:r>
            <a:r>
              <a:rPr lang="bg-BG" err="1">
                <a:latin typeface="Arial"/>
                <a:ea typeface="+mn-lt"/>
                <a:cs typeface="+mn-lt"/>
              </a:rPr>
              <a:t>Bluetooth</a:t>
            </a:r>
            <a:r>
              <a:rPr lang="bg-BG">
                <a:latin typeface="Arial"/>
                <a:ea typeface="+mn-lt"/>
                <a:cs typeface="+mn-lt"/>
              </a:rPr>
              <a:t> устройство (смартфон) чрез разработено ( с </a:t>
            </a:r>
            <a:r>
              <a:rPr lang="bg-BG" err="1">
                <a:latin typeface="Arial"/>
                <a:ea typeface="+mn-lt"/>
                <a:cs typeface="+mn-lt"/>
              </a:rPr>
              <a:t>MitAppInventor</a:t>
            </a:r>
            <a:r>
              <a:rPr lang="bg-BG">
                <a:latin typeface="Arial"/>
                <a:ea typeface="+mn-lt"/>
                <a:cs typeface="+mn-lt"/>
              </a:rPr>
              <a:t>) приложение, наречено </a:t>
            </a:r>
            <a:r>
              <a:rPr lang="bg-BG" err="1">
                <a:latin typeface="Arial"/>
                <a:ea typeface="+mn-lt"/>
                <a:cs typeface="+mn-lt"/>
              </a:rPr>
              <a:t>ArduinoCartController</a:t>
            </a:r>
            <a:r>
              <a:rPr lang="bg-BG">
                <a:latin typeface="Arial"/>
                <a:ea typeface="+mn-lt"/>
                <a:cs typeface="+mn-lt"/>
              </a:rPr>
              <a:t>.</a:t>
            </a:r>
            <a:endParaRPr lang="bg-BG">
              <a:latin typeface="Arial"/>
              <a:cs typeface="Arial"/>
            </a:endParaRPr>
          </a:p>
          <a:p>
            <a:pPr marL="0" indent="0">
              <a:buNone/>
            </a:pPr>
            <a:endParaRPr lang="bg-BG">
              <a:latin typeface="Arial"/>
              <a:cs typeface="Calibri"/>
            </a:endParaRPr>
          </a:p>
        </p:txBody>
      </p:sp>
      <p:pic>
        <p:nvPicPr>
          <p:cNvPr id="4" name="Картина 4" descr="Картина, която съдържа открито, сграда, снимка, мъж&#10;&#10;Описанието е генерирано автоматично">
            <a:extLst>
              <a:ext uri="{FF2B5EF4-FFF2-40B4-BE49-F238E27FC236}">
                <a16:creationId xmlns:a16="http://schemas.microsoft.com/office/drawing/2014/main" id="{C3575D91-0717-4B07-ADF5-812BB496A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45" r="12523" b="332"/>
          <a:stretch/>
        </p:blipFill>
        <p:spPr>
          <a:xfrm>
            <a:off x="3917171" y="3257746"/>
            <a:ext cx="4357181" cy="33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1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E29628F-CC95-4814-B789-FAD18589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780" y="2755508"/>
            <a:ext cx="4020158" cy="1346439"/>
          </a:xfrm>
        </p:spPr>
        <p:txBody>
          <a:bodyPr>
            <a:normAutofit/>
          </a:bodyPr>
          <a:lstStyle/>
          <a:p>
            <a:r>
              <a:rPr lang="bg-BG" sz="4400">
                <a:latin typeface="Arial"/>
                <a:cs typeface="Calibri Light"/>
              </a:rPr>
              <a:t>Компоненти</a:t>
            </a:r>
            <a:endParaRPr lang="bg-BG" sz="4400">
              <a:latin typeface="Arial"/>
              <a:cs typeface="Arial"/>
            </a:endParaRPr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0BDC6164-E559-47F0-AD17-FEC0F0A9B935}"/>
              </a:ext>
            </a:extLst>
          </p:cNvPr>
          <p:cNvSpPr txBox="1"/>
          <p:nvPr/>
        </p:nvSpPr>
        <p:spPr>
          <a:xfrm>
            <a:off x="2022816" y="40176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bg-BG" sz="2000">
                <a:latin typeface="Arial"/>
                <a:cs typeface="Arial"/>
              </a:rPr>
              <a:t>1. </a:t>
            </a:r>
            <a:r>
              <a:rPr lang="bg-BG" sz="2000" err="1">
                <a:latin typeface="Arial"/>
                <a:cs typeface="Arial"/>
              </a:rPr>
              <a:t>Arduino</a:t>
            </a:r>
            <a:r>
              <a:rPr lang="bg-BG" sz="2000">
                <a:latin typeface="Arial"/>
                <a:cs typeface="Arial"/>
              </a:rPr>
              <a:t> </a:t>
            </a:r>
            <a:r>
              <a:rPr lang="bg-BG" sz="2000" err="1">
                <a:latin typeface="Arial"/>
                <a:cs typeface="Arial"/>
              </a:rPr>
              <a:t>Uno</a:t>
            </a:r>
            <a:endParaRPr lang="bg-BG" sz="2000">
              <a:latin typeface="Arial"/>
              <a:cs typeface="Arial"/>
            </a:endParaRPr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D49609F5-9C7A-4879-8CD7-2C9726381740}"/>
              </a:ext>
            </a:extLst>
          </p:cNvPr>
          <p:cNvSpPr txBox="1"/>
          <p:nvPr/>
        </p:nvSpPr>
        <p:spPr>
          <a:xfrm>
            <a:off x="7937546" y="361021"/>
            <a:ext cx="308409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bg-BG" sz="2000">
                <a:latin typeface="Arial"/>
                <a:cs typeface="Arial"/>
              </a:rPr>
              <a:t>2. L293D </a:t>
            </a:r>
            <a:r>
              <a:rPr lang="bg-BG" sz="2000" err="1">
                <a:latin typeface="Arial"/>
                <a:cs typeface="Arial"/>
              </a:rPr>
              <a:t>mini</a:t>
            </a:r>
            <a:r>
              <a:rPr lang="bg-BG" sz="2000">
                <a:latin typeface="Arial"/>
                <a:cs typeface="Arial"/>
              </a:rPr>
              <a:t> </a:t>
            </a:r>
            <a:r>
              <a:rPr lang="bg-BG" sz="2000" err="1">
                <a:latin typeface="Arial"/>
                <a:cs typeface="Arial"/>
              </a:rPr>
              <a:t>motor</a:t>
            </a:r>
            <a:r>
              <a:rPr lang="bg-BG" sz="2000">
                <a:latin typeface="Arial"/>
                <a:cs typeface="Arial"/>
              </a:rPr>
              <a:t> </a:t>
            </a:r>
            <a:r>
              <a:rPr lang="bg-BG" sz="2000" err="1">
                <a:latin typeface="Arial"/>
                <a:cs typeface="Arial"/>
              </a:rPr>
              <a:t>driver</a:t>
            </a:r>
            <a:endParaRPr lang="bg-BG" sz="2000">
              <a:latin typeface="Arial"/>
              <a:cs typeface="Arial"/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4B2A41C9-8030-45BC-BD06-24AC8011F96E}"/>
              </a:ext>
            </a:extLst>
          </p:cNvPr>
          <p:cNvSpPr txBox="1"/>
          <p:nvPr/>
        </p:nvSpPr>
        <p:spPr>
          <a:xfrm>
            <a:off x="7870156" y="5734551"/>
            <a:ext cx="40365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bg-BG">
                <a:latin typeface="Arial"/>
                <a:cs typeface="Arial"/>
              </a:rPr>
              <a:t>4. Постояннотоков мотор 3 – 6V (4бр.)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C7449B3D-85F0-4451-B7B8-D1EB772B939A}"/>
              </a:ext>
            </a:extLst>
          </p:cNvPr>
          <p:cNvSpPr txBox="1"/>
          <p:nvPr/>
        </p:nvSpPr>
        <p:spPr>
          <a:xfrm>
            <a:off x="2018747" y="591985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bg-BG">
                <a:latin typeface="Arial"/>
                <a:cs typeface="Arial"/>
              </a:rPr>
              <a:t>3. </a:t>
            </a:r>
            <a:r>
              <a:rPr lang="bg-BG" err="1">
                <a:latin typeface="Arial"/>
                <a:cs typeface="Arial"/>
              </a:rPr>
              <a:t>Bluetooth</a:t>
            </a:r>
            <a:r>
              <a:rPr lang="bg-BG">
                <a:latin typeface="Arial"/>
                <a:cs typeface="Arial"/>
              </a:rPr>
              <a:t> HC-05 модул</a:t>
            </a:r>
          </a:p>
        </p:txBody>
      </p:sp>
      <p:pic>
        <p:nvPicPr>
          <p:cNvPr id="5" name="Картина 7" descr="Картина, която съдържа електроника, верига&#10;&#10;Описанието е генерирано автоматично">
            <a:extLst>
              <a:ext uri="{FF2B5EF4-FFF2-40B4-BE49-F238E27FC236}">
                <a16:creationId xmlns:a16="http://schemas.microsoft.com/office/drawing/2014/main" id="{AFDC8D5F-473E-49DC-9093-A54544889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51" t="11602" r="27132" b="17544"/>
          <a:stretch/>
        </p:blipFill>
        <p:spPr>
          <a:xfrm rot="480000">
            <a:off x="950696" y="587599"/>
            <a:ext cx="4199245" cy="2865754"/>
          </a:xfrm>
          <a:prstGeom prst="rect">
            <a:avLst/>
          </a:prstGeom>
        </p:spPr>
      </p:pic>
      <p:pic>
        <p:nvPicPr>
          <p:cNvPr id="8" name="Картина 14" descr="Картина, която съдържа електроника, верига&#10;&#10;Описанието е генерирано автоматично">
            <a:extLst>
              <a:ext uri="{FF2B5EF4-FFF2-40B4-BE49-F238E27FC236}">
                <a16:creationId xmlns:a16="http://schemas.microsoft.com/office/drawing/2014/main" id="{669A59EA-0FA1-49B9-8078-343CB9A7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0000">
            <a:off x="1941074" y="3520662"/>
            <a:ext cx="2743200" cy="2743200"/>
          </a:xfrm>
          <a:prstGeom prst="rect">
            <a:avLst/>
          </a:prstGeom>
        </p:spPr>
      </p:pic>
      <p:pic>
        <p:nvPicPr>
          <p:cNvPr id="15" name="Картина 16" descr="Картина, която съдържа електроника, верига&#10;&#10;Описанието е генерирано автоматично">
            <a:extLst>
              <a:ext uri="{FF2B5EF4-FFF2-40B4-BE49-F238E27FC236}">
                <a16:creationId xmlns:a16="http://schemas.microsoft.com/office/drawing/2014/main" id="{9BCDDBBC-3118-4FA7-BF20-3ABC39130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">
            <a:off x="8276673" y="645077"/>
            <a:ext cx="2743200" cy="2743200"/>
          </a:xfrm>
          <a:prstGeom prst="rect">
            <a:avLst/>
          </a:prstGeom>
        </p:spPr>
      </p:pic>
      <p:pic>
        <p:nvPicPr>
          <p:cNvPr id="17" name="Картина 17" descr="Картина, която съдържа храна, лек&#10;&#10;Описанието е генерирано автоматично">
            <a:extLst>
              <a:ext uri="{FF2B5EF4-FFF2-40B4-BE49-F238E27FC236}">
                <a16:creationId xmlns:a16="http://schemas.microsoft.com/office/drawing/2014/main" id="{DCE6FF54-5DF1-4998-9A56-F420227E4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225" y="4108107"/>
            <a:ext cx="2743200" cy="157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9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4" descr="Картина, която съдържа електроника, верига&#10;&#10;Описанието е генерирано автоматично">
            <a:extLst>
              <a:ext uri="{FF2B5EF4-FFF2-40B4-BE49-F238E27FC236}">
                <a16:creationId xmlns:a16="http://schemas.microsoft.com/office/drawing/2014/main" id="{5CD531E7-D6AB-42E7-9DE9-CBDD4F789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56" y="1246786"/>
            <a:ext cx="8177827" cy="5381761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57B47B7-3277-4ACB-84AA-8FEEB5ADB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982" y="-30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bg-BG" sz="4400">
                <a:latin typeface="Arial"/>
                <a:cs typeface="Calibri Light"/>
              </a:rPr>
              <a:t>Електрическа схема</a:t>
            </a:r>
          </a:p>
        </p:txBody>
      </p:sp>
    </p:spTree>
    <p:extLst>
      <p:ext uri="{BB962C8B-B14F-4D97-AF65-F5344CB8AC3E}">
        <p14:creationId xmlns:p14="http://schemas.microsoft.com/office/powerpoint/2010/main" val="3227644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D8B55D0-0DB0-456B-8EEC-DD6A3A66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2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bg-BG" sz="4400">
                <a:latin typeface="Arial"/>
                <a:cs typeface="Calibri Light"/>
              </a:rPr>
              <a:t>Блок схема</a:t>
            </a:r>
          </a:p>
        </p:txBody>
      </p:sp>
      <p:pic>
        <p:nvPicPr>
          <p:cNvPr id="3" name="Картина 4" descr="Картина, която съдържа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CB9591A8-DE3F-4BA1-BE6E-0E1109BDD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321" y="1411386"/>
            <a:ext cx="7946857" cy="501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8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95E8548-28D9-4360-8741-958B1993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5400">
                <a:latin typeface="Arial"/>
                <a:cs typeface="Arial"/>
              </a:rPr>
              <a:t>ArduinoCart Controller</a:t>
            </a:r>
          </a:p>
        </p:txBody>
      </p:sp>
      <p:pic>
        <p:nvPicPr>
          <p:cNvPr id="4" name="Картина 4" descr="Картина, която съдържа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B1E3ABC4-801C-4519-8114-DEBD17824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99" t="9824" r="4762" b="12091"/>
          <a:stretch/>
        </p:blipFill>
        <p:spPr>
          <a:xfrm>
            <a:off x="1324892" y="2578652"/>
            <a:ext cx="6819114" cy="3830461"/>
          </a:xfrm>
        </p:spPr>
      </p:pic>
      <p:pic>
        <p:nvPicPr>
          <p:cNvPr id="5" name="Картина 5" descr="Картина, която съдържа знак&#10;&#10;Описанието е генерирано автоматично">
            <a:extLst>
              <a:ext uri="{FF2B5EF4-FFF2-40B4-BE49-F238E27FC236}">
                <a16:creationId xmlns:a16="http://schemas.microsoft.com/office/drawing/2014/main" id="{D44F30BC-23F5-4E55-9518-89E0DE5DC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799" y="2531165"/>
            <a:ext cx="2314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86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16ADAF8-2F35-4FF0-AA13-28D0AD9A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659" y="1104"/>
            <a:ext cx="10018713" cy="1752599"/>
          </a:xfrm>
        </p:spPr>
        <p:txBody>
          <a:bodyPr>
            <a:normAutofit/>
          </a:bodyPr>
          <a:lstStyle/>
          <a:p>
            <a:pPr algn="ctr"/>
            <a:r>
              <a:rPr lang="bg-BG" sz="4400">
                <a:latin typeface="Arial"/>
                <a:cs typeface="Calibri Light"/>
              </a:rPr>
              <a:t>Демо на проекта:</a:t>
            </a:r>
          </a:p>
        </p:txBody>
      </p:sp>
      <p:pic>
        <p:nvPicPr>
          <p:cNvPr id="4" name="Картина 4">
            <a:hlinkClick r:id="" action="ppaction://media"/>
            <a:extLst>
              <a:ext uri="{FF2B5EF4-FFF2-40B4-BE49-F238E27FC236}">
                <a16:creationId xmlns:a16="http://schemas.microsoft.com/office/drawing/2014/main" id="{CCA52976-4BDE-4EF4-BDD0-A980629E289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39505" y="1582588"/>
            <a:ext cx="7454347" cy="5019261"/>
          </a:xfrm>
        </p:spPr>
      </p:pic>
    </p:spTree>
    <p:extLst>
      <p:ext uri="{BB962C8B-B14F-4D97-AF65-F5344CB8AC3E}">
        <p14:creationId xmlns:p14="http://schemas.microsoft.com/office/powerpoint/2010/main" val="1562737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869ED11-69A5-4BA1-BB8A-74D17D3AB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678" y="2573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bg-BG" sz="6000">
                <a:latin typeface="Arial"/>
                <a:cs typeface="Calibri Light"/>
              </a:rPr>
              <a:t>Благодарим за вниманието!</a:t>
            </a:r>
          </a:p>
        </p:txBody>
      </p:sp>
    </p:spTree>
    <p:extLst>
      <p:ext uri="{BB962C8B-B14F-4D97-AF65-F5344CB8AC3E}">
        <p14:creationId xmlns:p14="http://schemas.microsoft.com/office/powerpoint/2010/main" val="24181740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 екран</PresentationFormat>
  <Slides>9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9</vt:i4>
      </vt:variant>
    </vt:vector>
  </HeadingPairs>
  <TitlesOfParts>
    <vt:vector size="10" baseType="lpstr">
      <vt:lpstr>Parallax</vt:lpstr>
      <vt:lpstr>"ArduinoCart"</vt:lpstr>
      <vt:lpstr>ЕКИП</vt:lpstr>
      <vt:lpstr>КАКВО ПРЕДСТАВЛЯВА НАШИЯТ ПРОЕКТ</vt:lpstr>
      <vt:lpstr>Компоненти</vt:lpstr>
      <vt:lpstr>Електрическа схема</vt:lpstr>
      <vt:lpstr>Блок схема</vt:lpstr>
      <vt:lpstr>ArduinoCart Controller</vt:lpstr>
      <vt:lpstr>Демо на проекта:</vt:lpstr>
      <vt:lpstr>Благодарим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/>
  <cp:revision>7</cp:revision>
  <dcterms:created xsi:type="dcterms:W3CDTF">2020-07-10T08:24:25Z</dcterms:created>
  <dcterms:modified xsi:type="dcterms:W3CDTF">2020-07-11T07:37:22Z</dcterms:modified>
</cp:coreProperties>
</file>